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5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8" r:id="rId31"/>
    <p:sldId id="289" r:id="rId32"/>
    <p:sldId id="290" r:id="rId33"/>
    <p:sldId id="291" r:id="rId34"/>
    <p:sldId id="292" r:id="rId35"/>
    <p:sldId id="29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190D-44E3-4B0D-AEAB-9DF9D23B5FAD}" type="datetimeFigureOut">
              <a:rPr lang="en-US" smtClean="0"/>
              <a:t>23-Jul-19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1F3BA-ED02-4C1D-99B2-053D04B8D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190D-44E3-4B0D-AEAB-9DF9D23B5FAD}" type="datetimeFigureOut">
              <a:rPr lang="en-US" smtClean="0"/>
              <a:t>23-Jul-19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1F3BA-ED02-4C1D-99B2-053D04B8D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8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190D-44E3-4B0D-AEAB-9DF9D23B5FAD}" type="datetimeFigureOut">
              <a:rPr lang="en-US" smtClean="0"/>
              <a:t>23-Jul-19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1F3BA-ED02-4C1D-99B2-053D04B8D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0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190D-44E3-4B0D-AEAB-9DF9D23B5FAD}" type="datetimeFigureOut">
              <a:rPr lang="en-US" smtClean="0"/>
              <a:t>23-Jul-19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1F3BA-ED02-4C1D-99B2-053D04B8D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19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190D-44E3-4B0D-AEAB-9DF9D23B5FAD}" type="datetimeFigureOut">
              <a:rPr lang="en-US" smtClean="0"/>
              <a:t>23-Jul-19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1F3BA-ED02-4C1D-99B2-053D04B8D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3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190D-44E3-4B0D-AEAB-9DF9D23B5FAD}" type="datetimeFigureOut">
              <a:rPr lang="en-US" smtClean="0"/>
              <a:t>23-Jul-19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1F3BA-ED02-4C1D-99B2-053D04B8D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9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190D-44E3-4B0D-AEAB-9DF9D23B5FAD}" type="datetimeFigureOut">
              <a:rPr lang="en-US" smtClean="0"/>
              <a:t>23-Jul-19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1F3BA-ED02-4C1D-99B2-053D04B8D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2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190D-44E3-4B0D-AEAB-9DF9D23B5FAD}" type="datetimeFigureOut">
              <a:rPr lang="en-US" smtClean="0"/>
              <a:t>23-Jul-19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1F3BA-ED02-4C1D-99B2-053D04B8D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22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190D-44E3-4B0D-AEAB-9DF9D23B5FAD}" type="datetimeFigureOut">
              <a:rPr lang="en-US" smtClean="0"/>
              <a:t>23-Jul-19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1F3BA-ED02-4C1D-99B2-053D04B8D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93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190D-44E3-4B0D-AEAB-9DF9D23B5FAD}" type="datetimeFigureOut">
              <a:rPr lang="en-US" smtClean="0"/>
              <a:t>23-Jul-19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1F3BA-ED02-4C1D-99B2-053D04B8D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52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190D-44E3-4B0D-AEAB-9DF9D23B5FAD}" type="datetimeFigureOut">
              <a:rPr lang="en-US" smtClean="0"/>
              <a:t>23-Jul-19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1F3BA-ED02-4C1D-99B2-053D04B8D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1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7190D-44E3-4B0D-AEAB-9DF9D23B5FAD}" type="datetimeFigureOut">
              <a:rPr lang="en-US" smtClean="0"/>
              <a:t>23-Jul-19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1F3BA-ED02-4C1D-99B2-053D04B8D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5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34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0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80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9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3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93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1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49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7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88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8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28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4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49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7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64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72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9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94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81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81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5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97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52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84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15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70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22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9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89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9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4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7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57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</cp:revision>
  <dcterms:created xsi:type="dcterms:W3CDTF">2019-07-23T15:10:18Z</dcterms:created>
  <dcterms:modified xsi:type="dcterms:W3CDTF">2019-07-23T15:10:34Z</dcterms:modified>
</cp:coreProperties>
</file>